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embeddedFontLst>
    <p:embeddedFont>
      <p:font typeface="Barlow"/>
      <p:regular r:id="rId14"/>
    </p:embeddedFont>
    <p:embeddedFont>
      <p:font typeface="Barlow"/>
      <p:regular r:id="rId15"/>
    </p:embeddedFont>
    <p:embeddedFont>
      <p:font typeface="Barlow"/>
      <p:regular r:id="rId16"/>
    </p:embeddedFont>
    <p:embeddedFont>
      <p:font typeface="Barlow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Relationship Id="rId19" Type="http://schemas.openxmlformats.org/officeDocument/2006/relationships/font" Target="fonts/font6.fntdata"/><Relationship Id="rId20" Type="http://schemas.openxmlformats.org/officeDocument/2006/relationships/font" Target="fonts/font7.fntdata"/><Relationship Id="rId2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dyolaza.com/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127415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Noé y el Gran Diluvio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165044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resumen bíblico en 3 minutos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58309" y="4755475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904280"/>
            <a:ext cx="1046083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Un Mundo Corrompido y la Elección Divina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136815"/>
            <a:ext cx="6292572" cy="242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Antes del gran diluvio, la tierra se había llenado de maldad y violencia. La humanidad se había alejado de los caminos de Dios, y cada pensamiento de su corazón era continuamente perverso. Sin embargo, Noé era un hombre justo e intachable entre su generación, y halló gracia ante los ojos del Señor. Dios decidió salvar a Noé y a su familia de la inminente destrucción.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475869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6:5–8</a:t>
            </a:r>
            <a:endParaRPr lang="en-US" sz="1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7139" y="2185630"/>
            <a:ext cx="6292572" cy="43054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8309" y="6978491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056" y="649010"/>
            <a:ext cx="5963245" cy="5997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Gigantesca Obra del Arca</a:t>
            </a:r>
            <a:endParaRPr lang="en-US" sz="3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056" y="1727240"/>
            <a:ext cx="6454735" cy="441638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45229" y="1727240"/>
            <a:ext cx="410170" cy="410170"/>
          </a:xfrm>
          <a:prstGeom prst="roundRect">
            <a:avLst>
              <a:gd name="adj" fmla="val 40007"/>
            </a:avLst>
          </a:prstGeom>
          <a:solidFill>
            <a:srgbClr val="EEEFF5"/>
          </a:solidFill>
          <a:ln/>
          <a:effectLst>
            <a:outerShdw sx="100000" sy="100000" kx="0" ky="0" algn="bl" rotWithShape="0" blurRad="44450" dist="21590" dir="13500000">
              <a:srgbClr val="ffffff">
                <a:alpha val="7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8137684" y="1789867"/>
            <a:ext cx="2398990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Madera de Ciprés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137684" y="2271951"/>
            <a:ext cx="5862280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Instrucciones divinas para construir una embarcación de madera de ciprés, un material duradero y resistente al agua.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545229" y="3219688"/>
            <a:ext cx="410170" cy="410170"/>
          </a:xfrm>
          <a:prstGeom prst="roundRect">
            <a:avLst>
              <a:gd name="adj" fmla="val 40007"/>
            </a:avLst>
          </a:prstGeom>
          <a:solidFill>
            <a:srgbClr val="EEEFF5"/>
          </a:solidFill>
          <a:ln/>
          <a:effectLst>
            <a:outerShdw sx="100000" sy="100000" kx="0" ky="0" algn="bl" rotWithShape="0" blurRad="44450" dist="21590" dir="1350000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137684" y="3282315"/>
            <a:ext cx="2968466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Dimensiones Monumentales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137684" y="3764399"/>
            <a:ext cx="5862280" cy="87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arca mediría 300 codos de largo (aprox. 137 metros), 50 de ancho (aprox. 23 metros) y 30 de alto (aprox. 14 metros), un tamaño colosal para la época.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545229" y="5003721"/>
            <a:ext cx="410170" cy="410170"/>
          </a:xfrm>
          <a:prstGeom prst="roundRect">
            <a:avLst>
              <a:gd name="adj" fmla="val 40007"/>
            </a:avLst>
          </a:prstGeom>
          <a:solidFill>
            <a:srgbClr val="EEEFF5"/>
          </a:solidFill>
          <a:ln/>
          <a:effectLst>
            <a:outerShdw sx="100000" sy="100000" kx="0" ky="0" algn="bl" rotWithShape="0" blurRad="44450" dist="21590" dir="1350000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8137684" y="5066348"/>
            <a:ext cx="2405896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Un Siglo de Dedicación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137684" y="5548432"/>
            <a:ext cx="5862280" cy="87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estima que Noé y su familia dedicaron alrededor de 120 años a la construcción del arca, una prueba de fe y obediencia inquebrantables.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545229" y="6628209"/>
            <a:ext cx="6454735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6:14–16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8056" y="7288887"/>
            <a:ext cx="1335428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183" y="706874"/>
            <a:ext cx="5595818" cy="656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Poder del Gran Diluvio</a:t>
            </a:r>
            <a:endParaRPr lang="en-US" sz="4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3" y="1662232"/>
            <a:ext cx="997387" cy="148482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94999" y="1861661"/>
            <a:ext cx="275986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Las Fuentes del Abismo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1894999" y="2309455"/>
            <a:ext cx="6550819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día que Noé entró al arca, las fuentes del gran abismo se rompieron, liberando vastas cantidades de agua subterránea.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3" y="3147060"/>
            <a:ext cx="997387" cy="180391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94999" y="3346490"/>
            <a:ext cx="2624733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Diluvio de 40 Días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1894999" y="3794284"/>
            <a:ext cx="6550819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mismo tiempo, se abrieron las compuertas de los cielos, desencadenando una lluvia torrencial que duró cuarenta días y cuarenta noches.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83" y="4950976"/>
            <a:ext cx="997387" cy="14848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94999" y="5150406"/>
            <a:ext cx="2624733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Tierra Cubierta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1894999" y="5598200"/>
            <a:ext cx="6550819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agua cubrió toda la tierra, incluso las montañas más altas, elevándose quince codos por encima de ellas.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698183" y="6660118"/>
            <a:ext cx="7747635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7:11–12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698183" y="7203519"/>
            <a:ext cx="7747635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90428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Promesa del Pacto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136815"/>
            <a:ext cx="629257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Después de muchos días flotando sobre las aguas, el arca finalmente reposó sobre las montañas de Ararat, marcando el fin del diluvio y el comienzo de una nueva era.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3718560"/>
            <a:ext cx="6292572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señal de su pacto con Noé y con toda la humanidad, Dios estableció el arcoíris en las nubes, una promesa de que nunca más destruiría la tierra con un diluvio. Este pacto simboliza la fidelidad y la misericordia divina, recordándonos que incluso después de la adversidad, hay esperanza y renovación.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599372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8:4; 9:13</a:t>
            </a:r>
            <a:endParaRPr lang="en-US" sz="17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7139" y="2185630"/>
            <a:ext cx="6292572" cy="430541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8309" y="6978491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1045" y="714018"/>
            <a:ext cx="7120057" cy="696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Legado de Fe y Obediencia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41045" y="1834039"/>
            <a:ext cx="4241602" cy="5104567"/>
          </a:xfrm>
          <a:prstGeom prst="roundRect">
            <a:avLst>
              <a:gd name="adj" fmla="val 4493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2070" dist="25400" dir="13500000">
              <a:srgbClr val="ffffff">
                <a:alpha val="7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52738" y="2045732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Fe Inquebrantable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952738" y="2521029"/>
            <a:ext cx="3818215" cy="1355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historia de Noé es un testimonio de una fe que confió en las palabras de Dios, incluso frente a lo que parecía imposible.</a:t>
            </a:r>
            <a:endParaRPr lang="en-US" sz="16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738" y="4114562"/>
            <a:ext cx="3818215" cy="261235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194340" y="1834039"/>
            <a:ext cx="4241602" cy="5104567"/>
          </a:xfrm>
          <a:prstGeom prst="roundRect">
            <a:avLst>
              <a:gd name="adj" fmla="val 4493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2070" dist="25400" dir="1350000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406033" y="2045732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Obediencia Radical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5406033" y="2521029"/>
            <a:ext cx="3818215" cy="1355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 disposición a obedecer meticulosamente cada instrucción divina demuestra un compromiso total con la voluntad de Dios.</a:t>
            </a:r>
            <a:endParaRPr lang="en-US" sz="16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033" y="4114562"/>
            <a:ext cx="3818215" cy="261235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647634" y="1834039"/>
            <a:ext cx="4241602" cy="5104567"/>
          </a:xfrm>
          <a:prstGeom prst="roundRect">
            <a:avLst>
              <a:gd name="adj" fmla="val 4493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2070" dist="25400" dir="13500000">
              <a:srgbClr val="ffffff">
                <a:alpha val="70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9859328" y="2045732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Nuevo Comienzo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859328" y="2521029"/>
            <a:ext cx="3818215" cy="1355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Noé se convirtió en el progenitor de una nueva humanidad, un símbolo de purificación y la oportunidad de un nuevo comienzo.</a:t>
            </a:r>
            <a:endParaRPr lang="en-US" sz="16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9328" y="4114562"/>
            <a:ext cx="3818215" cy="26123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41045" y="7176730"/>
            <a:ext cx="13148310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831181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Conclusión: Un Mensaje Atemporal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3581519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historia de Noé sigue siendo una poderosa narrativa sobre la justicia divina, la obediencia, la misericordia y la promesa de un nuevo comienzo. Nos invita a reflexionar sobre nuestra relación con la creación y nuestro papel en el mundo.</a:t>
            </a:r>
            <a:endParaRPr lang="en-US" sz="1700" dirty="0"/>
          </a:p>
        </p:txBody>
      </p:sp>
      <p:pic>
        <p:nvPicPr>
          <p:cNvPr id="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9" y="5212080"/>
            <a:ext cx="3056572" cy="59578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8309" y="6051590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Génesis 6:9–22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2025-06-30T18:07:31Z</dcterms:created>
  <dcterms:modified xsi:type="dcterms:W3CDTF">2025-06-30T18:07:31Z</dcterms:modified>
</cp:coreProperties>
</file>